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D7355F-7929-4421-9334-5B52EC104824}" v="4" dt="2021-02-25T21:59:48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133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Shields" userId="7fd9ad001a5d068d" providerId="LiveId" clId="{4DD7355F-7929-4421-9334-5B52EC104824}"/>
    <pc:docChg chg="custSel modSld">
      <pc:chgData name="John Shields" userId="7fd9ad001a5d068d" providerId="LiveId" clId="{4DD7355F-7929-4421-9334-5B52EC104824}" dt="2021-02-25T22:04:33.793" v="232" actId="20577"/>
      <pc:docMkLst>
        <pc:docMk/>
      </pc:docMkLst>
      <pc:sldChg chg="addSp modSp mod">
        <pc:chgData name="John Shields" userId="7fd9ad001a5d068d" providerId="LiveId" clId="{4DD7355F-7929-4421-9334-5B52EC104824}" dt="2021-02-25T22:04:33.793" v="232" actId="20577"/>
        <pc:sldMkLst>
          <pc:docMk/>
          <pc:sldMk cId="3526022627" sldId="256"/>
        </pc:sldMkLst>
        <pc:spChg chg="mod">
          <ac:chgData name="John Shields" userId="7fd9ad001a5d068d" providerId="LiveId" clId="{4DD7355F-7929-4421-9334-5B52EC104824}" dt="2021-02-25T22:01:00.332" v="91" actId="255"/>
          <ac:spMkLst>
            <pc:docMk/>
            <pc:sldMk cId="3526022627" sldId="256"/>
            <ac:spMk id="8" creationId="{32E8B121-98BC-405F-822C-F84A8D49A246}"/>
          </ac:spMkLst>
        </pc:spChg>
        <pc:spChg chg="mod">
          <ac:chgData name="John Shields" userId="7fd9ad001a5d068d" providerId="LiveId" clId="{4DD7355F-7929-4421-9334-5B52EC104824}" dt="2021-02-25T22:04:33.793" v="232" actId="20577"/>
          <ac:spMkLst>
            <pc:docMk/>
            <pc:sldMk cId="3526022627" sldId="256"/>
            <ac:spMk id="9" creationId="{BC875614-48EE-47FF-988B-A70096ED5C4B}"/>
          </ac:spMkLst>
        </pc:spChg>
        <pc:picChg chg="add mod">
          <ac:chgData name="John Shields" userId="7fd9ad001a5d068d" providerId="LiveId" clId="{4DD7355F-7929-4421-9334-5B52EC104824}" dt="2021-02-25T21:59:08.945" v="80" actId="14100"/>
          <ac:picMkLst>
            <pc:docMk/>
            <pc:sldMk cId="3526022627" sldId="256"/>
            <ac:picMk id="11" creationId="{EBA534E4-9058-473C-8294-66CF78FB59A3}"/>
          </ac:picMkLst>
        </pc:picChg>
        <pc:picChg chg="add mod">
          <ac:chgData name="John Shields" userId="7fd9ad001a5d068d" providerId="LiveId" clId="{4DD7355F-7929-4421-9334-5B52EC104824}" dt="2021-02-25T21:58:34.305" v="78" actId="14100"/>
          <ac:picMkLst>
            <pc:docMk/>
            <pc:sldMk cId="3526022627" sldId="256"/>
            <ac:picMk id="12" creationId="{9EA83FA6-4F1C-4654-AAFD-631AFFEE9491}"/>
          </ac:picMkLst>
        </pc:picChg>
        <pc:picChg chg="add mod">
          <ac:chgData name="John Shields" userId="7fd9ad001a5d068d" providerId="LiveId" clId="{4DD7355F-7929-4421-9334-5B52EC104824}" dt="2021-02-25T21:59:33.619" v="82" actId="14100"/>
          <ac:picMkLst>
            <pc:docMk/>
            <pc:sldMk cId="3526022627" sldId="256"/>
            <ac:picMk id="13" creationId="{1F076C7E-01C7-4A20-9C6E-7473A66AFAA5}"/>
          </ac:picMkLst>
        </pc:picChg>
        <pc:picChg chg="add mod">
          <ac:chgData name="John Shields" userId="7fd9ad001a5d068d" providerId="LiveId" clId="{4DD7355F-7929-4421-9334-5B52EC104824}" dt="2021-02-25T22:00:16.745" v="88" actId="1076"/>
          <ac:picMkLst>
            <pc:docMk/>
            <pc:sldMk cId="3526022627" sldId="256"/>
            <ac:picMk id="14" creationId="{094D3762-D4BB-4658-8DFC-79C2C7D17B8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3943-C0E8-4993-BDA0-895FF83BC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27DEC8-CA91-4481-815B-4384FAAAF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13D33-4865-42E8-A3AD-CEB6A88C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BDB34-338B-4638-AA46-E925A2421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A0542-A7E8-43D2-AEB4-71EBD7E4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4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A849D-0950-4442-8CDA-D85C6D24E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BDBD3-4B1E-45BF-B3D9-E23EFFA7C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D4B0C-D05B-4E0A-8D98-92B09E6BA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A9D07-BBBF-4F63-86C2-E995C379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3FE0D-BA02-4D1A-85A2-91FB0A94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6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98AD29-8BC7-466C-B606-AAEAD33B9A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6B919D-2035-4739-BF97-0B94BE746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84891-C66E-403B-9C61-15FD1321E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D5E4F-3BC2-40A9-A818-C9E8916DE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B6111-CD97-4FE6-8809-77E025030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7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DA718-6E5F-4468-9FA6-5797E1B03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EF159-5DD4-4FA9-862F-3E327F9C3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DE381-E015-4EF5-B1F7-C8E7E981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95066-3503-448D-9495-1D318F846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5765F-C768-4657-9C0C-4F8E07D0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3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9D260-6ECB-4E66-8AAB-124DF7B8F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1D50E-4970-483E-98D7-3CA3890FD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BDD7B-8F24-4B60-BD68-DFF628C7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A5D2D-F2F1-455D-A4FC-01007687A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03F5A-7541-4AF4-BB7F-3342DDEFA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7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42FDB-2802-4A8B-A8FF-0C81AEE44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EED53-6D34-4228-9567-345395110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BE4672-6256-466D-AF54-B46C1CE41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6DF50-E0E9-4560-86CD-8D682A566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6F696-00FE-4C7F-808C-0D2087646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CD11A-C172-40FC-BB5E-2F62E7BF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3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4CC2F-D575-4AD8-88AD-6F6D743D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A5BAC-7CEF-4AB0-969A-C0866EE39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0EFB33-3731-48B9-89BB-AF14701CF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7877E4-52B7-4401-8BA8-BD5F4A6FB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9E2D21-DBE2-4427-BA60-0534E8950D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77D785-946E-4328-860F-279C7066A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7122A7-084B-4F01-B72C-81E7CB494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95CE4B-E490-40C9-ADA3-F7AA1DFBC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15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53214-14AB-4A9E-AE5C-92607858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CED520-B680-40BE-BAC9-96257EB30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CC6755-3C01-445A-8DD3-13C070E5B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5AA70-158E-40C0-B442-7012413BE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0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DF3C81-215D-4721-8609-7F884BDE0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5C3F3-4A73-4C39-A80C-F1FF29CA5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C02BC2-F245-4EF2-9468-1DD3D605F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8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4B44A-21E9-4E9F-9F05-612802615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691B8-337D-4125-B050-0CCF55CE4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E0220-9836-43B1-A431-2C712FB40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EA441-1A03-44C1-94D9-BF7D98C46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30A27-EC4D-467F-ABE4-B7AA19D05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25A88-B3F3-4FBC-AFDD-3E6BC7516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15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A0F12-E825-4515-94F7-968D68557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03C0A5-D8C5-4A37-8220-6689A2CACE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3E4822-BB3F-4B5C-A5AB-A52AA715D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DBC94-46FD-4C73-B621-76734E2FB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DD359-F098-4E1F-BC4B-BBB63BC8E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8CA45-6F13-4169-BC8B-DB8B40450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6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AD1A71-EA47-4ADE-AD28-6FC3491EA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9C228-43C3-48C5-ADA2-CC0E08670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D1141-70F8-4560-9919-4CF92418B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46B15-59A8-4197-9C31-85346F1D530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EC13C-772B-4AD5-AFFF-CF3CA8154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51C2B-1609-4328-B69A-26DA37F68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96E79-BCAE-4E15-BE25-855B4C8AE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63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  <a:alpha val="9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E7390F7C-DB55-40E3-8B53-E352F82EB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470796-5291-4972-A1C5-CD1B29513385}"/>
              </a:ext>
            </a:extLst>
          </p:cNvPr>
          <p:cNvSpPr txBox="1"/>
          <p:nvPr/>
        </p:nvSpPr>
        <p:spPr>
          <a:xfrm>
            <a:off x="3072809" y="3721044"/>
            <a:ext cx="2684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www.goSCpod.com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A33CEA-7D2B-4EA6-9518-585AB4EAE74D}"/>
              </a:ext>
            </a:extLst>
          </p:cNvPr>
          <p:cNvSpPr txBox="1"/>
          <p:nvPr/>
        </p:nvSpPr>
        <p:spPr>
          <a:xfrm>
            <a:off x="5756988" y="4735413"/>
            <a:ext cx="3396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Owen Allen &amp; John Shields </a:t>
            </a:r>
          </a:p>
          <a:p>
            <a:pPr algn="ctr"/>
            <a:r>
              <a:rPr lang="en-US" dirty="0"/>
              <a:t>in the Studio!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E8B121-98BC-405F-822C-F84A8D49A246}"/>
              </a:ext>
            </a:extLst>
          </p:cNvPr>
          <p:cNvSpPr txBox="1"/>
          <p:nvPr/>
        </p:nvSpPr>
        <p:spPr>
          <a:xfrm>
            <a:off x="4927725" y="6249702"/>
            <a:ext cx="3984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Order @ Amazon Books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875614-48EE-47FF-988B-A70096ED5C4B}"/>
              </a:ext>
            </a:extLst>
          </p:cNvPr>
          <p:cNvSpPr txBox="1"/>
          <p:nvPr/>
        </p:nvSpPr>
        <p:spPr>
          <a:xfrm>
            <a:off x="9612086" y="1642187"/>
            <a:ext cx="26312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If you have never studied original Christianity, </a:t>
            </a:r>
          </a:p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you may be surprised</a:t>
            </a:r>
          </a:p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to find out that it was the most rewarding adventure</a:t>
            </a:r>
          </a:p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 person could have. </a:t>
            </a:r>
          </a:p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 our bi-weekly podcast, </a:t>
            </a:r>
          </a:p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Saving Christianity, </a:t>
            </a:r>
          </a:p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you will discover </a:t>
            </a:r>
          </a:p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why the original </a:t>
            </a:r>
          </a:p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First Century Christians </a:t>
            </a:r>
          </a:p>
          <a:p>
            <a:pPr algn="ctr"/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lives looked so </a:t>
            </a:r>
            <a:r>
              <a:rPr lang="en-US" sz="16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different </a:t>
            </a:r>
          </a:p>
          <a:p>
            <a:pPr algn="ctr"/>
            <a:r>
              <a:rPr lang="en-US" sz="16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than 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our lives </a:t>
            </a:r>
            <a:r>
              <a:rPr lang="en-US" sz="16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 the</a:t>
            </a:r>
            <a:endParaRPr lang="en-US" sz="16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Twenty-First Century!</a:t>
            </a:r>
            <a:endParaRPr lang="en-US" sz="1600" dirty="0"/>
          </a:p>
        </p:txBody>
      </p:sp>
      <p:pic>
        <p:nvPicPr>
          <p:cNvPr id="11" name="Picture 10" descr="Sunset abstract background">
            <a:extLst>
              <a:ext uri="{FF2B5EF4-FFF2-40B4-BE49-F238E27FC236}">
                <a16:creationId xmlns:a16="http://schemas.microsoft.com/office/drawing/2014/main" id="{EBA534E4-9058-473C-8294-66CF78FB5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423" y="2062717"/>
            <a:ext cx="2875566" cy="1196440"/>
          </a:xfrm>
          <a:prstGeom prst="rect">
            <a:avLst/>
          </a:prstGeom>
        </p:spPr>
      </p:pic>
      <p:pic>
        <p:nvPicPr>
          <p:cNvPr id="12" name="Picture 11" descr="Sunset abstract background">
            <a:extLst>
              <a:ext uri="{FF2B5EF4-FFF2-40B4-BE49-F238E27FC236}">
                <a16:creationId xmlns:a16="http://schemas.microsoft.com/office/drawing/2014/main" id="{9EA83FA6-4F1C-4654-AAFD-631AFFEE94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055" y="4182709"/>
            <a:ext cx="1151933" cy="1333069"/>
          </a:xfrm>
          <a:prstGeom prst="rect">
            <a:avLst/>
          </a:prstGeom>
        </p:spPr>
      </p:pic>
      <p:pic>
        <p:nvPicPr>
          <p:cNvPr id="13" name="Picture 12" descr="Sunset abstract background">
            <a:extLst>
              <a:ext uri="{FF2B5EF4-FFF2-40B4-BE49-F238E27FC236}">
                <a16:creationId xmlns:a16="http://schemas.microsoft.com/office/drawing/2014/main" id="{1F076C7E-01C7-4A20-9C6E-7473A66AFA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971" y="1605517"/>
            <a:ext cx="4652210" cy="457200"/>
          </a:xfrm>
          <a:prstGeom prst="rect">
            <a:avLst/>
          </a:prstGeom>
        </p:spPr>
      </p:pic>
      <p:pic>
        <p:nvPicPr>
          <p:cNvPr id="14" name="Picture 13" descr="Sunset abstract background">
            <a:extLst>
              <a:ext uri="{FF2B5EF4-FFF2-40B4-BE49-F238E27FC236}">
                <a16:creationId xmlns:a16="http://schemas.microsoft.com/office/drawing/2014/main" id="{094D3762-D4BB-4658-8DFC-79C2C7D17B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806" y="5336694"/>
            <a:ext cx="3519375" cy="49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22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Shields</dc:creator>
  <cp:lastModifiedBy>John Shields</cp:lastModifiedBy>
  <cp:revision>3</cp:revision>
  <dcterms:created xsi:type="dcterms:W3CDTF">2021-02-25T21:34:04Z</dcterms:created>
  <dcterms:modified xsi:type="dcterms:W3CDTF">2021-02-25T22:04:39Z</dcterms:modified>
</cp:coreProperties>
</file>